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37BCA-3439-4A42-B382-91B0E555F3AC}" type="datetimeFigureOut">
              <a:rPr lang="en-US" smtClean="0"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92E6F-EFBD-40A0-B43A-1FC0D2753B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505200" y="1143000"/>
            <a:ext cx="2133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VVEDA</a:t>
            </a:r>
            <a:endParaRPr lang="en-US" dirty="0" smtClean="0"/>
          </a:p>
          <a:p>
            <a:pPr algn="ctr"/>
            <a:r>
              <a:rPr lang="en-US" dirty="0" smtClean="0"/>
              <a:t>Joint Powers</a:t>
            </a:r>
          </a:p>
          <a:p>
            <a:pPr algn="ctr"/>
            <a:r>
              <a:rPr lang="en-US" dirty="0" smtClean="0"/>
              <a:t>Agreement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VVEDA Flow of Funds</a:t>
            </a:r>
          </a:p>
          <a:p>
            <a:pPr algn="ctr"/>
            <a:r>
              <a:rPr lang="en-US" b="1" dirty="0" smtClean="0"/>
              <a:t>SCLA’s </a:t>
            </a:r>
            <a:r>
              <a:rPr lang="en-US" b="1" dirty="0" smtClean="0"/>
              <a:t>Pledged </a:t>
            </a:r>
            <a:r>
              <a:rPr lang="en-US" b="1" dirty="0" smtClean="0"/>
              <a:t>Security for Bonds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>
          <a:xfrm>
            <a:off x="381000" y="3352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SCLA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sp>
        <p:nvSpPr>
          <p:cNvPr id="9" name="Oval 8"/>
          <p:cNvSpPr/>
          <p:nvPr/>
        </p:nvSpPr>
        <p:spPr>
          <a:xfrm>
            <a:off x="1600200" y="3352800"/>
            <a:ext cx="1066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Victorville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4267200" y="3352800"/>
            <a:ext cx="1066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Hesperia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sp>
        <p:nvSpPr>
          <p:cNvPr id="11" name="Oval 10"/>
          <p:cNvSpPr/>
          <p:nvPr/>
        </p:nvSpPr>
        <p:spPr>
          <a:xfrm>
            <a:off x="5867400" y="3352800"/>
            <a:ext cx="1066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Adelanto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sp>
        <p:nvSpPr>
          <p:cNvPr id="12" name="Oval 11"/>
          <p:cNvSpPr/>
          <p:nvPr/>
        </p:nvSpPr>
        <p:spPr>
          <a:xfrm>
            <a:off x="7467600" y="3352800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County</a:t>
            </a:r>
          </a:p>
          <a:p>
            <a:pPr algn="ctr"/>
            <a:r>
              <a:rPr lang="en-US" sz="1100" dirty="0" smtClean="0"/>
              <a:t>SB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sp>
        <p:nvSpPr>
          <p:cNvPr id="13" name="Oval 12"/>
          <p:cNvSpPr/>
          <p:nvPr/>
        </p:nvSpPr>
        <p:spPr>
          <a:xfrm>
            <a:off x="2971800" y="3352800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Apple</a:t>
            </a:r>
          </a:p>
          <a:p>
            <a:pPr algn="ctr"/>
            <a:r>
              <a:rPr lang="en-US" sz="1100" dirty="0" smtClean="0"/>
              <a:t>Valley</a:t>
            </a:r>
          </a:p>
          <a:p>
            <a:pPr algn="ctr"/>
            <a:r>
              <a:rPr lang="en-US" sz="1100" dirty="0" smtClean="0"/>
              <a:t>100%</a:t>
            </a:r>
            <a:endParaRPr lang="en-US" sz="11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066800" y="1905000"/>
            <a:ext cx="24384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133600" y="2057400"/>
            <a:ext cx="15240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3" idx="0"/>
          </p:cNvCxnSpPr>
          <p:nvPr/>
        </p:nvCxnSpPr>
        <p:spPr>
          <a:xfrm flipH="1">
            <a:off x="3467100" y="2286000"/>
            <a:ext cx="4953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4"/>
            <a:endCxn id="10" idx="0"/>
          </p:cNvCxnSpPr>
          <p:nvPr/>
        </p:nvCxnSpPr>
        <p:spPr>
          <a:xfrm>
            <a:off x="4572000" y="2362200"/>
            <a:ext cx="2286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5"/>
            <a:endCxn id="12" idx="1"/>
          </p:cNvCxnSpPr>
          <p:nvPr/>
        </p:nvCxnSpPr>
        <p:spPr>
          <a:xfrm>
            <a:off x="5326341" y="2183652"/>
            <a:ext cx="2286329" cy="130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495800" y="2133600"/>
            <a:ext cx="15240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33800" y="4953000"/>
            <a:ext cx="1371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SCLA</a:t>
            </a:r>
          </a:p>
          <a:p>
            <a:pPr algn="ctr"/>
            <a:r>
              <a:rPr lang="en-US" dirty="0" smtClean="0"/>
              <a:t>50%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590800" y="4267200"/>
            <a:ext cx="11430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581400" y="4114800"/>
            <a:ext cx="533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4"/>
          </p:cNvCxnSpPr>
          <p:nvPr/>
        </p:nvCxnSpPr>
        <p:spPr>
          <a:xfrm flipH="1">
            <a:off x="4495800" y="42672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3"/>
            <a:endCxn id="20" idx="7"/>
          </p:cNvCxnSpPr>
          <p:nvPr/>
        </p:nvCxnSpPr>
        <p:spPr>
          <a:xfrm flipH="1">
            <a:off x="4904534" y="4133289"/>
            <a:ext cx="1119095" cy="953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0" idx="6"/>
          </p:cNvCxnSpPr>
          <p:nvPr/>
        </p:nvCxnSpPr>
        <p:spPr>
          <a:xfrm flipH="1">
            <a:off x="5105400" y="4191000"/>
            <a:ext cx="25908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1000" y="6248400"/>
            <a:ext cx="61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en-US" sz="1400" dirty="0" smtClean="0"/>
              <a:t>Pledged Security – Revenues to satisfy Section 8 obligations</a:t>
            </a:r>
            <a:endParaRPr lang="en-US" sz="1400" dirty="0"/>
          </a:p>
        </p:txBody>
      </p:sp>
      <p:sp>
        <p:nvSpPr>
          <p:cNvPr id="27" name="Freeform 26"/>
          <p:cNvSpPr/>
          <p:nvPr/>
        </p:nvSpPr>
        <p:spPr>
          <a:xfrm>
            <a:off x="152400" y="3276600"/>
            <a:ext cx="5029200" cy="2699045"/>
          </a:xfrm>
          <a:custGeom>
            <a:avLst/>
            <a:gdLst>
              <a:gd name="connsiteX0" fmla="*/ 46299 w 4051590"/>
              <a:gd name="connsiteY0" fmla="*/ 173620 h 2699045"/>
              <a:gd name="connsiteX1" fmla="*/ 46299 w 4051590"/>
              <a:gd name="connsiteY1" fmla="*/ 173620 h 2699045"/>
              <a:gd name="connsiteX2" fmla="*/ 127322 w 4051590"/>
              <a:gd name="connsiteY2" fmla="*/ 92597 h 2699045"/>
              <a:gd name="connsiteX3" fmla="*/ 196770 w 4051590"/>
              <a:gd name="connsiteY3" fmla="*/ 46298 h 2699045"/>
              <a:gd name="connsiteX4" fmla="*/ 324091 w 4051590"/>
              <a:gd name="connsiteY4" fmla="*/ 11574 h 2699045"/>
              <a:gd name="connsiteX5" fmla="*/ 393539 w 4051590"/>
              <a:gd name="connsiteY5" fmla="*/ 0 h 2699045"/>
              <a:gd name="connsiteX6" fmla="*/ 1632030 w 4051590"/>
              <a:gd name="connsiteY6" fmla="*/ 11574 h 2699045"/>
              <a:gd name="connsiteX7" fmla="*/ 1794076 w 4051590"/>
              <a:gd name="connsiteY7" fmla="*/ 34724 h 2699045"/>
              <a:gd name="connsiteX8" fmla="*/ 1909823 w 4051590"/>
              <a:gd name="connsiteY8" fmla="*/ 46298 h 2699045"/>
              <a:gd name="connsiteX9" fmla="*/ 1979271 w 4051590"/>
              <a:gd name="connsiteY9" fmla="*/ 81022 h 2699045"/>
              <a:gd name="connsiteX10" fmla="*/ 2013995 w 4051590"/>
              <a:gd name="connsiteY10" fmla="*/ 92597 h 2699045"/>
              <a:gd name="connsiteX11" fmla="*/ 2037144 w 4051590"/>
              <a:gd name="connsiteY11" fmla="*/ 127321 h 2699045"/>
              <a:gd name="connsiteX12" fmla="*/ 2048719 w 4051590"/>
              <a:gd name="connsiteY12" fmla="*/ 162045 h 2699045"/>
              <a:gd name="connsiteX13" fmla="*/ 2071868 w 4051590"/>
              <a:gd name="connsiteY13" fmla="*/ 185195 h 2699045"/>
              <a:gd name="connsiteX14" fmla="*/ 2106593 w 4051590"/>
              <a:gd name="connsiteY14" fmla="*/ 254643 h 2699045"/>
              <a:gd name="connsiteX15" fmla="*/ 2141317 w 4051590"/>
              <a:gd name="connsiteY15" fmla="*/ 312516 h 2699045"/>
              <a:gd name="connsiteX16" fmla="*/ 2164466 w 4051590"/>
              <a:gd name="connsiteY16" fmla="*/ 381964 h 2699045"/>
              <a:gd name="connsiteX17" fmla="*/ 2176041 w 4051590"/>
              <a:gd name="connsiteY17" fmla="*/ 416688 h 2699045"/>
              <a:gd name="connsiteX18" fmla="*/ 2199190 w 4051590"/>
              <a:gd name="connsiteY18" fmla="*/ 439838 h 2699045"/>
              <a:gd name="connsiteX19" fmla="*/ 2210765 w 4051590"/>
              <a:gd name="connsiteY19" fmla="*/ 544010 h 2699045"/>
              <a:gd name="connsiteX20" fmla="*/ 2233914 w 4051590"/>
              <a:gd name="connsiteY20" fmla="*/ 613458 h 2699045"/>
              <a:gd name="connsiteX21" fmla="*/ 2257063 w 4051590"/>
              <a:gd name="connsiteY21" fmla="*/ 740779 h 2699045"/>
              <a:gd name="connsiteX22" fmla="*/ 2280213 w 4051590"/>
              <a:gd name="connsiteY22" fmla="*/ 775503 h 2699045"/>
              <a:gd name="connsiteX23" fmla="*/ 2291787 w 4051590"/>
              <a:gd name="connsiteY23" fmla="*/ 833377 h 2699045"/>
              <a:gd name="connsiteX24" fmla="*/ 2303362 w 4051590"/>
              <a:gd name="connsiteY24" fmla="*/ 868101 h 2699045"/>
              <a:gd name="connsiteX25" fmla="*/ 2314937 w 4051590"/>
              <a:gd name="connsiteY25" fmla="*/ 914400 h 2699045"/>
              <a:gd name="connsiteX26" fmla="*/ 2326511 w 4051590"/>
              <a:gd name="connsiteY26" fmla="*/ 949124 h 2699045"/>
              <a:gd name="connsiteX27" fmla="*/ 2349661 w 4051590"/>
              <a:gd name="connsiteY27" fmla="*/ 1030146 h 2699045"/>
              <a:gd name="connsiteX28" fmla="*/ 2384385 w 4051590"/>
              <a:gd name="connsiteY28" fmla="*/ 1145893 h 2699045"/>
              <a:gd name="connsiteX29" fmla="*/ 2395960 w 4051590"/>
              <a:gd name="connsiteY29" fmla="*/ 1192192 h 2699045"/>
              <a:gd name="connsiteX30" fmla="*/ 2407534 w 4051590"/>
              <a:gd name="connsiteY30" fmla="*/ 1250065 h 2699045"/>
              <a:gd name="connsiteX31" fmla="*/ 2430684 w 4051590"/>
              <a:gd name="connsiteY31" fmla="*/ 1284790 h 2699045"/>
              <a:gd name="connsiteX32" fmla="*/ 2453833 w 4051590"/>
              <a:gd name="connsiteY32" fmla="*/ 1354238 h 2699045"/>
              <a:gd name="connsiteX33" fmla="*/ 2465408 w 4051590"/>
              <a:gd name="connsiteY33" fmla="*/ 1388962 h 2699045"/>
              <a:gd name="connsiteX34" fmla="*/ 2500132 w 4051590"/>
              <a:gd name="connsiteY34" fmla="*/ 1412111 h 2699045"/>
              <a:gd name="connsiteX35" fmla="*/ 2558005 w 4051590"/>
              <a:gd name="connsiteY35" fmla="*/ 1527858 h 2699045"/>
              <a:gd name="connsiteX36" fmla="*/ 2558005 w 4051590"/>
              <a:gd name="connsiteY36" fmla="*/ 1527858 h 2699045"/>
              <a:gd name="connsiteX37" fmla="*/ 2569580 w 4051590"/>
              <a:gd name="connsiteY37" fmla="*/ 1562582 h 2699045"/>
              <a:gd name="connsiteX38" fmla="*/ 2708476 w 4051590"/>
              <a:gd name="connsiteY38" fmla="*/ 1620455 h 2699045"/>
              <a:gd name="connsiteX39" fmla="*/ 3020993 w 4051590"/>
              <a:gd name="connsiteY39" fmla="*/ 1632030 h 2699045"/>
              <a:gd name="connsiteX40" fmla="*/ 3125165 w 4051590"/>
              <a:gd name="connsiteY40" fmla="*/ 1643605 h 2699045"/>
              <a:gd name="connsiteX41" fmla="*/ 3194613 w 4051590"/>
              <a:gd name="connsiteY41" fmla="*/ 1655179 h 2699045"/>
              <a:gd name="connsiteX42" fmla="*/ 3402957 w 4051590"/>
              <a:gd name="connsiteY42" fmla="*/ 1643605 h 2699045"/>
              <a:gd name="connsiteX43" fmla="*/ 3472405 w 4051590"/>
              <a:gd name="connsiteY43" fmla="*/ 1632030 h 2699045"/>
              <a:gd name="connsiteX44" fmla="*/ 3680749 w 4051590"/>
              <a:gd name="connsiteY44" fmla="*/ 1655179 h 2699045"/>
              <a:gd name="connsiteX45" fmla="*/ 3738623 w 4051590"/>
              <a:gd name="connsiteY45" fmla="*/ 1689903 h 2699045"/>
              <a:gd name="connsiteX46" fmla="*/ 3761772 w 4051590"/>
              <a:gd name="connsiteY46" fmla="*/ 1713053 h 2699045"/>
              <a:gd name="connsiteX47" fmla="*/ 3831220 w 4051590"/>
              <a:gd name="connsiteY47" fmla="*/ 1759352 h 2699045"/>
              <a:gd name="connsiteX48" fmla="*/ 3865944 w 4051590"/>
              <a:gd name="connsiteY48" fmla="*/ 1782501 h 2699045"/>
              <a:gd name="connsiteX49" fmla="*/ 3912243 w 4051590"/>
              <a:gd name="connsiteY49" fmla="*/ 1828800 h 2699045"/>
              <a:gd name="connsiteX50" fmla="*/ 3981691 w 4051590"/>
              <a:gd name="connsiteY50" fmla="*/ 1921397 h 2699045"/>
              <a:gd name="connsiteX51" fmla="*/ 3993266 w 4051590"/>
              <a:gd name="connsiteY51" fmla="*/ 1956121 h 2699045"/>
              <a:gd name="connsiteX52" fmla="*/ 4004841 w 4051590"/>
              <a:gd name="connsiteY52" fmla="*/ 2048719 h 2699045"/>
              <a:gd name="connsiteX53" fmla="*/ 4027990 w 4051590"/>
              <a:gd name="connsiteY53" fmla="*/ 2118167 h 2699045"/>
              <a:gd name="connsiteX54" fmla="*/ 4039565 w 4051590"/>
              <a:gd name="connsiteY54" fmla="*/ 2233914 h 2699045"/>
              <a:gd name="connsiteX55" fmla="*/ 4051139 w 4051590"/>
              <a:gd name="connsiteY55" fmla="*/ 2326511 h 2699045"/>
              <a:gd name="connsiteX56" fmla="*/ 4039565 w 4051590"/>
              <a:gd name="connsiteY56" fmla="*/ 2453833 h 2699045"/>
              <a:gd name="connsiteX57" fmla="*/ 3993266 w 4051590"/>
              <a:gd name="connsiteY57" fmla="*/ 2523281 h 2699045"/>
              <a:gd name="connsiteX58" fmla="*/ 3946967 w 4051590"/>
              <a:gd name="connsiteY58" fmla="*/ 2581154 h 2699045"/>
              <a:gd name="connsiteX59" fmla="*/ 3912243 w 4051590"/>
              <a:gd name="connsiteY59" fmla="*/ 2604303 h 2699045"/>
              <a:gd name="connsiteX60" fmla="*/ 3889094 w 4051590"/>
              <a:gd name="connsiteY60" fmla="*/ 2627453 h 2699045"/>
              <a:gd name="connsiteX61" fmla="*/ 3576577 w 4051590"/>
              <a:gd name="connsiteY61" fmla="*/ 2662177 h 2699045"/>
              <a:gd name="connsiteX62" fmla="*/ 3229337 w 4051590"/>
              <a:gd name="connsiteY62" fmla="*/ 2696901 h 2699045"/>
              <a:gd name="connsiteX63" fmla="*/ 2882096 w 4051590"/>
              <a:gd name="connsiteY63" fmla="*/ 2685326 h 2699045"/>
              <a:gd name="connsiteX64" fmla="*/ 2789499 w 4051590"/>
              <a:gd name="connsiteY64" fmla="*/ 2673752 h 2699045"/>
              <a:gd name="connsiteX65" fmla="*/ 2720051 w 4051590"/>
              <a:gd name="connsiteY65" fmla="*/ 2650602 h 2699045"/>
              <a:gd name="connsiteX66" fmla="*/ 2662177 w 4051590"/>
              <a:gd name="connsiteY66" fmla="*/ 2615878 h 2699045"/>
              <a:gd name="connsiteX67" fmla="*/ 2592729 w 4051590"/>
              <a:gd name="connsiteY67" fmla="*/ 2569579 h 2699045"/>
              <a:gd name="connsiteX68" fmla="*/ 2558005 w 4051590"/>
              <a:gd name="connsiteY68" fmla="*/ 2546430 h 2699045"/>
              <a:gd name="connsiteX69" fmla="*/ 2488557 w 4051590"/>
              <a:gd name="connsiteY69" fmla="*/ 2476982 h 2699045"/>
              <a:gd name="connsiteX70" fmla="*/ 2453833 w 4051590"/>
              <a:gd name="connsiteY70" fmla="*/ 2453833 h 2699045"/>
              <a:gd name="connsiteX71" fmla="*/ 2407534 w 4051590"/>
              <a:gd name="connsiteY71" fmla="*/ 2407534 h 2699045"/>
              <a:gd name="connsiteX72" fmla="*/ 2395960 w 4051590"/>
              <a:gd name="connsiteY72" fmla="*/ 2372810 h 2699045"/>
              <a:gd name="connsiteX73" fmla="*/ 2349661 w 4051590"/>
              <a:gd name="connsiteY73" fmla="*/ 2314936 h 2699045"/>
              <a:gd name="connsiteX74" fmla="*/ 2291787 w 4051590"/>
              <a:gd name="connsiteY74" fmla="*/ 2210764 h 2699045"/>
              <a:gd name="connsiteX75" fmla="*/ 2280213 w 4051590"/>
              <a:gd name="connsiteY75" fmla="*/ 2176040 h 2699045"/>
              <a:gd name="connsiteX76" fmla="*/ 2257063 w 4051590"/>
              <a:gd name="connsiteY76" fmla="*/ 2141316 h 2699045"/>
              <a:gd name="connsiteX77" fmla="*/ 2222339 w 4051590"/>
              <a:gd name="connsiteY77" fmla="*/ 2025569 h 2699045"/>
              <a:gd name="connsiteX78" fmla="*/ 2176041 w 4051590"/>
              <a:gd name="connsiteY78" fmla="*/ 1956121 h 2699045"/>
              <a:gd name="connsiteX79" fmla="*/ 2129742 w 4051590"/>
              <a:gd name="connsiteY79" fmla="*/ 1909822 h 2699045"/>
              <a:gd name="connsiteX80" fmla="*/ 2118167 w 4051590"/>
              <a:gd name="connsiteY80" fmla="*/ 1875098 h 2699045"/>
              <a:gd name="connsiteX81" fmla="*/ 2071868 w 4051590"/>
              <a:gd name="connsiteY81" fmla="*/ 1817225 h 2699045"/>
              <a:gd name="connsiteX82" fmla="*/ 2025570 w 4051590"/>
              <a:gd name="connsiteY82" fmla="*/ 1782501 h 2699045"/>
              <a:gd name="connsiteX83" fmla="*/ 2002420 w 4051590"/>
              <a:gd name="connsiteY83" fmla="*/ 1747777 h 2699045"/>
              <a:gd name="connsiteX84" fmla="*/ 1979271 w 4051590"/>
              <a:gd name="connsiteY84" fmla="*/ 1724627 h 2699045"/>
              <a:gd name="connsiteX85" fmla="*/ 1956122 w 4051590"/>
              <a:gd name="connsiteY85" fmla="*/ 1689903 h 2699045"/>
              <a:gd name="connsiteX86" fmla="*/ 1932972 w 4051590"/>
              <a:gd name="connsiteY86" fmla="*/ 1666754 h 2699045"/>
              <a:gd name="connsiteX87" fmla="*/ 1886674 w 4051590"/>
              <a:gd name="connsiteY87" fmla="*/ 1597306 h 2699045"/>
              <a:gd name="connsiteX88" fmla="*/ 1817225 w 4051590"/>
              <a:gd name="connsiteY88" fmla="*/ 1551007 h 2699045"/>
              <a:gd name="connsiteX89" fmla="*/ 1782501 w 4051590"/>
              <a:gd name="connsiteY89" fmla="*/ 1527858 h 2699045"/>
              <a:gd name="connsiteX90" fmla="*/ 1747777 w 4051590"/>
              <a:gd name="connsiteY90" fmla="*/ 1493134 h 2699045"/>
              <a:gd name="connsiteX91" fmla="*/ 1678329 w 4051590"/>
              <a:gd name="connsiteY91" fmla="*/ 1446835 h 2699045"/>
              <a:gd name="connsiteX92" fmla="*/ 1574157 w 4051590"/>
              <a:gd name="connsiteY92" fmla="*/ 1342663 h 2699045"/>
              <a:gd name="connsiteX93" fmla="*/ 1539433 w 4051590"/>
              <a:gd name="connsiteY93" fmla="*/ 1307939 h 2699045"/>
              <a:gd name="connsiteX94" fmla="*/ 1493134 w 4051590"/>
              <a:gd name="connsiteY94" fmla="*/ 1284790 h 2699045"/>
              <a:gd name="connsiteX95" fmla="*/ 1435261 w 4051590"/>
              <a:gd name="connsiteY95" fmla="*/ 1238491 h 2699045"/>
              <a:gd name="connsiteX96" fmla="*/ 1400537 w 4051590"/>
              <a:gd name="connsiteY96" fmla="*/ 1226916 h 2699045"/>
              <a:gd name="connsiteX97" fmla="*/ 1342663 w 4051590"/>
              <a:gd name="connsiteY97" fmla="*/ 1192192 h 2699045"/>
              <a:gd name="connsiteX98" fmla="*/ 1307939 w 4051590"/>
              <a:gd name="connsiteY98" fmla="*/ 1157468 h 2699045"/>
              <a:gd name="connsiteX99" fmla="*/ 1041722 w 4051590"/>
              <a:gd name="connsiteY99" fmla="*/ 1122744 h 2699045"/>
              <a:gd name="connsiteX100" fmla="*/ 960699 w 4051590"/>
              <a:gd name="connsiteY100" fmla="*/ 1111169 h 2699045"/>
              <a:gd name="connsiteX101" fmla="*/ 844952 w 4051590"/>
              <a:gd name="connsiteY101" fmla="*/ 1088020 h 2699045"/>
              <a:gd name="connsiteX102" fmla="*/ 752355 w 4051590"/>
              <a:gd name="connsiteY102" fmla="*/ 1076445 h 2699045"/>
              <a:gd name="connsiteX103" fmla="*/ 613458 w 4051590"/>
              <a:gd name="connsiteY103" fmla="*/ 1053296 h 2699045"/>
              <a:gd name="connsiteX104" fmla="*/ 254643 w 4051590"/>
              <a:gd name="connsiteY104" fmla="*/ 1041721 h 2699045"/>
              <a:gd name="connsiteX105" fmla="*/ 185195 w 4051590"/>
              <a:gd name="connsiteY105" fmla="*/ 1030146 h 2699045"/>
              <a:gd name="connsiteX106" fmla="*/ 138896 w 4051590"/>
              <a:gd name="connsiteY106" fmla="*/ 1006997 h 2699045"/>
              <a:gd name="connsiteX107" fmla="*/ 104172 w 4051590"/>
              <a:gd name="connsiteY107" fmla="*/ 995422 h 2699045"/>
              <a:gd name="connsiteX108" fmla="*/ 81023 w 4051590"/>
              <a:gd name="connsiteY108" fmla="*/ 960698 h 2699045"/>
              <a:gd name="connsiteX109" fmla="*/ 69448 w 4051590"/>
              <a:gd name="connsiteY109" fmla="*/ 925974 h 2699045"/>
              <a:gd name="connsiteX110" fmla="*/ 46299 w 4051590"/>
              <a:gd name="connsiteY110" fmla="*/ 752354 h 2699045"/>
              <a:gd name="connsiteX111" fmla="*/ 23149 w 4051590"/>
              <a:gd name="connsiteY111" fmla="*/ 682906 h 2699045"/>
              <a:gd name="connsiteX112" fmla="*/ 11575 w 4051590"/>
              <a:gd name="connsiteY112" fmla="*/ 648182 h 2699045"/>
              <a:gd name="connsiteX113" fmla="*/ 0 w 4051590"/>
              <a:gd name="connsiteY113" fmla="*/ 590309 h 2699045"/>
              <a:gd name="connsiteX114" fmla="*/ 11575 w 4051590"/>
              <a:gd name="connsiteY114" fmla="*/ 266217 h 2699045"/>
              <a:gd name="connsiteX115" fmla="*/ 23149 w 4051590"/>
              <a:gd name="connsiteY115" fmla="*/ 231493 h 2699045"/>
              <a:gd name="connsiteX116" fmla="*/ 46299 w 4051590"/>
              <a:gd name="connsiteY116" fmla="*/ 173620 h 269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4051590" h="2699045">
                <a:moveTo>
                  <a:pt x="46299" y="173620"/>
                </a:moveTo>
                <a:lnTo>
                  <a:pt x="46299" y="173620"/>
                </a:lnTo>
                <a:cubicBezTo>
                  <a:pt x="73307" y="146612"/>
                  <a:pt x="98165" y="117269"/>
                  <a:pt x="127322" y="92597"/>
                </a:cubicBezTo>
                <a:cubicBezTo>
                  <a:pt x="148561" y="74626"/>
                  <a:pt x="170375" y="55096"/>
                  <a:pt x="196770" y="46298"/>
                </a:cubicBezTo>
                <a:cubicBezTo>
                  <a:pt x="241648" y="31340"/>
                  <a:pt x="271888" y="20274"/>
                  <a:pt x="324091" y="11574"/>
                </a:cubicBezTo>
                <a:lnTo>
                  <a:pt x="393539" y="0"/>
                </a:lnTo>
                <a:lnTo>
                  <a:pt x="1632030" y="11574"/>
                </a:lnTo>
                <a:cubicBezTo>
                  <a:pt x="1749684" y="13602"/>
                  <a:pt x="1705362" y="22896"/>
                  <a:pt x="1794076" y="34724"/>
                </a:cubicBezTo>
                <a:cubicBezTo>
                  <a:pt x="1832511" y="39849"/>
                  <a:pt x="1871241" y="42440"/>
                  <a:pt x="1909823" y="46298"/>
                </a:cubicBezTo>
                <a:cubicBezTo>
                  <a:pt x="1997103" y="75392"/>
                  <a:pt x="1889520" y="36146"/>
                  <a:pt x="1979271" y="81022"/>
                </a:cubicBezTo>
                <a:cubicBezTo>
                  <a:pt x="1990184" y="86478"/>
                  <a:pt x="2002420" y="88739"/>
                  <a:pt x="2013995" y="92597"/>
                </a:cubicBezTo>
                <a:cubicBezTo>
                  <a:pt x="2021711" y="104172"/>
                  <a:pt x="2030923" y="114879"/>
                  <a:pt x="2037144" y="127321"/>
                </a:cubicBezTo>
                <a:cubicBezTo>
                  <a:pt x="2042600" y="138234"/>
                  <a:pt x="2042442" y="151583"/>
                  <a:pt x="2048719" y="162045"/>
                </a:cubicBezTo>
                <a:cubicBezTo>
                  <a:pt x="2054334" y="171403"/>
                  <a:pt x="2064152" y="177478"/>
                  <a:pt x="2071868" y="185195"/>
                </a:cubicBezTo>
                <a:cubicBezTo>
                  <a:pt x="2100964" y="272481"/>
                  <a:pt x="2061714" y="164884"/>
                  <a:pt x="2106593" y="254643"/>
                </a:cubicBezTo>
                <a:cubicBezTo>
                  <a:pt x="2136644" y="314746"/>
                  <a:pt x="2096099" y="267300"/>
                  <a:pt x="2141317" y="312516"/>
                </a:cubicBezTo>
                <a:lnTo>
                  <a:pt x="2164466" y="381964"/>
                </a:lnTo>
                <a:cubicBezTo>
                  <a:pt x="2168324" y="393539"/>
                  <a:pt x="2167414" y="408061"/>
                  <a:pt x="2176041" y="416688"/>
                </a:cubicBezTo>
                <a:lnTo>
                  <a:pt x="2199190" y="439838"/>
                </a:lnTo>
                <a:cubicBezTo>
                  <a:pt x="2203048" y="474562"/>
                  <a:pt x="2203913" y="509751"/>
                  <a:pt x="2210765" y="544010"/>
                </a:cubicBezTo>
                <a:cubicBezTo>
                  <a:pt x="2215551" y="567938"/>
                  <a:pt x="2233914" y="613458"/>
                  <a:pt x="2233914" y="613458"/>
                </a:cubicBezTo>
                <a:cubicBezTo>
                  <a:pt x="2237903" y="645368"/>
                  <a:pt x="2239222" y="705097"/>
                  <a:pt x="2257063" y="740779"/>
                </a:cubicBezTo>
                <a:cubicBezTo>
                  <a:pt x="2263284" y="753222"/>
                  <a:pt x="2272496" y="763928"/>
                  <a:pt x="2280213" y="775503"/>
                </a:cubicBezTo>
                <a:cubicBezTo>
                  <a:pt x="2284071" y="794794"/>
                  <a:pt x="2287016" y="814291"/>
                  <a:pt x="2291787" y="833377"/>
                </a:cubicBezTo>
                <a:cubicBezTo>
                  <a:pt x="2294746" y="845214"/>
                  <a:pt x="2300010" y="856370"/>
                  <a:pt x="2303362" y="868101"/>
                </a:cubicBezTo>
                <a:cubicBezTo>
                  <a:pt x="2307732" y="883397"/>
                  <a:pt x="2310567" y="899104"/>
                  <a:pt x="2314937" y="914400"/>
                </a:cubicBezTo>
                <a:cubicBezTo>
                  <a:pt x="2318289" y="926131"/>
                  <a:pt x="2323159" y="937393"/>
                  <a:pt x="2326511" y="949124"/>
                </a:cubicBezTo>
                <a:cubicBezTo>
                  <a:pt x="2355571" y="1050834"/>
                  <a:pt x="2321915" y="946910"/>
                  <a:pt x="2349661" y="1030146"/>
                </a:cubicBezTo>
                <a:cubicBezTo>
                  <a:pt x="2373225" y="1171530"/>
                  <a:pt x="2344011" y="1038230"/>
                  <a:pt x="2384385" y="1145893"/>
                </a:cubicBezTo>
                <a:cubicBezTo>
                  <a:pt x="2389971" y="1160788"/>
                  <a:pt x="2392509" y="1176663"/>
                  <a:pt x="2395960" y="1192192"/>
                </a:cubicBezTo>
                <a:cubicBezTo>
                  <a:pt x="2400228" y="1211397"/>
                  <a:pt x="2400626" y="1231645"/>
                  <a:pt x="2407534" y="1250065"/>
                </a:cubicBezTo>
                <a:cubicBezTo>
                  <a:pt x="2412419" y="1263091"/>
                  <a:pt x="2422967" y="1273215"/>
                  <a:pt x="2430684" y="1284790"/>
                </a:cubicBezTo>
                <a:lnTo>
                  <a:pt x="2453833" y="1354238"/>
                </a:lnTo>
                <a:cubicBezTo>
                  <a:pt x="2457691" y="1365813"/>
                  <a:pt x="2455256" y="1382194"/>
                  <a:pt x="2465408" y="1388962"/>
                </a:cubicBezTo>
                <a:lnTo>
                  <a:pt x="2500132" y="1412111"/>
                </a:lnTo>
                <a:cubicBezTo>
                  <a:pt x="2518453" y="1485402"/>
                  <a:pt x="2502882" y="1445174"/>
                  <a:pt x="2558005" y="1527858"/>
                </a:cubicBezTo>
                <a:lnTo>
                  <a:pt x="2558005" y="1527858"/>
                </a:lnTo>
                <a:cubicBezTo>
                  <a:pt x="2561863" y="1539433"/>
                  <a:pt x="2560953" y="1553955"/>
                  <a:pt x="2569580" y="1562582"/>
                </a:cubicBezTo>
                <a:cubicBezTo>
                  <a:pt x="2614016" y="1607018"/>
                  <a:pt x="2649154" y="1616860"/>
                  <a:pt x="2708476" y="1620455"/>
                </a:cubicBezTo>
                <a:cubicBezTo>
                  <a:pt x="2812529" y="1626761"/>
                  <a:pt x="2916821" y="1628172"/>
                  <a:pt x="3020993" y="1632030"/>
                </a:cubicBezTo>
                <a:cubicBezTo>
                  <a:pt x="3055717" y="1635888"/>
                  <a:pt x="3090534" y="1638988"/>
                  <a:pt x="3125165" y="1643605"/>
                </a:cubicBezTo>
                <a:cubicBezTo>
                  <a:pt x="3148428" y="1646707"/>
                  <a:pt x="3171144" y="1655179"/>
                  <a:pt x="3194613" y="1655179"/>
                </a:cubicBezTo>
                <a:cubicBezTo>
                  <a:pt x="3264168" y="1655179"/>
                  <a:pt x="3333509" y="1647463"/>
                  <a:pt x="3402957" y="1643605"/>
                </a:cubicBezTo>
                <a:cubicBezTo>
                  <a:pt x="3426106" y="1639747"/>
                  <a:pt x="3448936" y="1632030"/>
                  <a:pt x="3472405" y="1632030"/>
                </a:cubicBezTo>
                <a:cubicBezTo>
                  <a:pt x="3621037" y="1632030"/>
                  <a:pt x="3598816" y="1627870"/>
                  <a:pt x="3680749" y="1655179"/>
                </a:cubicBezTo>
                <a:cubicBezTo>
                  <a:pt x="3739408" y="1713838"/>
                  <a:pt x="3663492" y="1644824"/>
                  <a:pt x="3738623" y="1689903"/>
                </a:cubicBezTo>
                <a:cubicBezTo>
                  <a:pt x="3747981" y="1695518"/>
                  <a:pt x="3753042" y="1706505"/>
                  <a:pt x="3761772" y="1713053"/>
                </a:cubicBezTo>
                <a:cubicBezTo>
                  <a:pt x="3784030" y="1729746"/>
                  <a:pt x="3808071" y="1743919"/>
                  <a:pt x="3831220" y="1759352"/>
                </a:cubicBezTo>
                <a:cubicBezTo>
                  <a:pt x="3842795" y="1767068"/>
                  <a:pt x="3856107" y="1772664"/>
                  <a:pt x="3865944" y="1782501"/>
                </a:cubicBezTo>
                <a:lnTo>
                  <a:pt x="3912243" y="1828800"/>
                </a:lnTo>
                <a:cubicBezTo>
                  <a:pt x="3939667" y="1856224"/>
                  <a:pt x="3968600" y="1882126"/>
                  <a:pt x="3981691" y="1921397"/>
                </a:cubicBezTo>
                <a:lnTo>
                  <a:pt x="3993266" y="1956121"/>
                </a:lnTo>
                <a:cubicBezTo>
                  <a:pt x="3997124" y="1986987"/>
                  <a:pt x="3998323" y="2018303"/>
                  <a:pt x="4004841" y="2048719"/>
                </a:cubicBezTo>
                <a:cubicBezTo>
                  <a:pt x="4009954" y="2072579"/>
                  <a:pt x="4027990" y="2118167"/>
                  <a:pt x="4027990" y="2118167"/>
                </a:cubicBezTo>
                <a:cubicBezTo>
                  <a:pt x="4031848" y="2156749"/>
                  <a:pt x="4035283" y="2195376"/>
                  <a:pt x="4039565" y="2233914"/>
                </a:cubicBezTo>
                <a:cubicBezTo>
                  <a:pt x="4043000" y="2264830"/>
                  <a:pt x="4051139" y="2295405"/>
                  <a:pt x="4051139" y="2326511"/>
                </a:cubicBezTo>
                <a:cubicBezTo>
                  <a:pt x="4051139" y="2369127"/>
                  <a:pt x="4051590" y="2412949"/>
                  <a:pt x="4039565" y="2453833"/>
                </a:cubicBezTo>
                <a:cubicBezTo>
                  <a:pt x="4031715" y="2480525"/>
                  <a:pt x="4008699" y="2500132"/>
                  <a:pt x="3993266" y="2523281"/>
                </a:cubicBezTo>
                <a:cubicBezTo>
                  <a:pt x="3976075" y="2549067"/>
                  <a:pt x="3970531" y="2562303"/>
                  <a:pt x="3946967" y="2581154"/>
                </a:cubicBezTo>
                <a:cubicBezTo>
                  <a:pt x="3936104" y="2589844"/>
                  <a:pt x="3923106" y="2595613"/>
                  <a:pt x="3912243" y="2604303"/>
                </a:cubicBezTo>
                <a:cubicBezTo>
                  <a:pt x="3903722" y="2611120"/>
                  <a:pt x="3898855" y="2622573"/>
                  <a:pt x="3889094" y="2627453"/>
                </a:cubicBezTo>
                <a:cubicBezTo>
                  <a:pt x="3796633" y="2673684"/>
                  <a:pt x="3664715" y="2657980"/>
                  <a:pt x="3576577" y="2662177"/>
                </a:cubicBezTo>
                <a:cubicBezTo>
                  <a:pt x="3448754" y="2683481"/>
                  <a:pt x="3398756" y="2693764"/>
                  <a:pt x="3229337" y="2696901"/>
                </a:cubicBezTo>
                <a:cubicBezTo>
                  <a:pt x="3113546" y="2699045"/>
                  <a:pt x="2997843" y="2689184"/>
                  <a:pt x="2882096" y="2685326"/>
                </a:cubicBezTo>
                <a:cubicBezTo>
                  <a:pt x="2851230" y="2681468"/>
                  <a:pt x="2819914" y="2680270"/>
                  <a:pt x="2789499" y="2673752"/>
                </a:cubicBezTo>
                <a:cubicBezTo>
                  <a:pt x="2765639" y="2668639"/>
                  <a:pt x="2720051" y="2650602"/>
                  <a:pt x="2720051" y="2650602"/>
                </a:cubicBezTo>
                <a:cubicBezTo>
                  <a:pt x="2668113" y="2598666"/>
                  <a:pt x="2729794" y="2653444"/>
                  <a:pt x="2662177" y="2615878"/>
                </a:cubicBezTo>
                <a:cubicBezTo>
                  <a:pt x="2637856" y="2602366"/>
                  <a:pt x="2615878" y="2585012"/>
                  <a:pt x="2592729" y="2569579"/>
                </a:cubicBezTo>
                <a:cubicBezTo>
                  <a:pt x="2581154" y="2561863"/>
                  <a:pt x="2567842" y="2556267"/>
                  <a:pt x="2558005" y="2546430"/>
                </a:cubicBezTo>
                <a:cubicBezTo>
                  <a:pt x="2534856" y="2523281"/>
                  <a:pt x="2515797" y="2495142"/>
                  <a:pt x="2488557" y="2476982"/>
                </a:cubicBezTo>
                <a:cubicBezTo>
                  <a:pt x="2476982" y="2469266"/>
                  <a:pt x="2464395" y="2462886"/>
                  <a:pt x="2453833" y="2453833"/>
                </a:cubicBezTo>
                <a:cubicBezTo>
                  <a:pt x="2437262" y="2439629"/>
                  <a:pt x="2407534" y="2407534"/>
                  <a:pt x="2407534" y="2407534"/>
                </a:cubicBezTo>
                <a:cubicBezTo>
                  <a:pt x="2403676" y="2395959"/>
                  <a:pt x="2402237" y="2383272"/>
                  <a:pt x="2395960" y="2372810"/>
                </a:cubicBezTo>
                <a:cubicBezTo>
                  <a:pt x="2354726" y="2304086"/>
                  <a:pt x="2389377" y="2404296"/>
                  <a:pt x="2349661" y="2314936"/>
                </a:cubicBezTo>
                <a:cubicBezTo>
                  <a:pt x="2304340" y="2212964"/>
                  <a:pt x="2355166" y="2274143"/>
                  <a:pt x="2291787" y="2210764"/>
                </a:cubicBezTo>
                <a:cubicBezTo>
                  <a:pt x="2287929" y="2199189"/>
                  <a:pt x="2285669" y="2186953"/>
                  <a:pt x="2280213" y="2176040"/>
                </a:cubicBezTo>
                <a:cubicBezTo>
                  <a:pt x="2273992" y="2163597"/>
                  <a:pt x="2262543" y="2154102"/>
                  <a:pt x="2257063" y="2141316"/>
                </a:cubicBezTo>
                <a:cubicBezTo>
                  <a:pt x="2237648" y="2096015"/>
                  <a:pt x="2253469" y="2072264"/>
                  <a:pt x="2222339" y="2025569"/>
                </a:cubicBezTo>
                <a:cubicBezTo>
                  <a:pt x="2206906" y="2002420"/>
                  <a:pt x="2195714" y="1975794"/>
                  <a:pt x="2176041" y="1956121"/>
                </a:cubicBezTo>
                <a:lnTo>
                  <a:pt x="2129742" y="1909822"/>
                </a:lnTo>
                <a:cubicBezTo>
                  <a:pt x="2125884" y="1898247"/>
                  <a:pt x="2123623" y="1886011"/>
                  <a:pt x="2118167" y="1875098"/>
                </a:cubicBezTo>
                <a:cubicBezTo>
                  <a:pt x="2107485" y="1853734"/>
                  <a:pt x="2090326" y="1832607"/>
                  <a:pt x="2071868" y="1817225"/>
                </a:cubicBezTo>
                <a:cubicBezTo>
                  <a:pt x="2057048" y="1804875"/>
                  <a:pt x="2039211" y="1796142"/>
                  <a:pt x="2025570" y="1782501"/>
                </a:cubicBezTo>
                <a:cubicBezTo>
                  <a:pt x="2015733" y="1772664"/>
                  <a:pt x="2011110" y="1758640"/>
                  <a:pt x="2002420" y="1747777"/>
                </a:cubicBezTo>
                <a:cubicBezTo>
                  <a:pt x="1995603" y="1739256"/>
                  <a:pt x="1986088" y="1733149"/>
                  <a:pt x="1979271" y="1724627"/>
                </a:cubicBezTo>
                <a:cubicBezTo>
                  <a:pt x="1970581" y="1713764"/>
                  <a:pt x="1964812" y="1700766"/>
                  <a:pt x="1956122" y="1689903"/>
                </a:cubicBezTo>
                <a:cubicBezTo>
                  <a:pt x="1949305" y="1681382"/>
                  <a:pt x="1939520" y="1675484"/>
                  <a:pt x="1932972" y="1666754"/>
                </a:cubicBezTo>
                <a:cubicBezTo>
                  <a:pt x="1916279" y="1644496"/>
                  <a:pt x="1909823" y="1612739"/>
                  <a:pt x="1886674" y="1597306"/>
                </a:cubicBezTo>
                <a:lnTo>
                  <a:pt x="1817225" y="1551007"/>
                </a:lnTo>
                <a:cubicBezTo>
                  <a:pt x="1805650" y="1543291"/>
                  <a:pt x="1792338" y="1537695"/>
                  <a:pt x="1782501" y="1527858"/>
                </a:cubicBezTo>
                <a:cubicBezTo>
                  <a:pt x="1770926" y="1516283"/>
                  <a:pt x="1760698" y="1503184"/>
                  <a:pt x="1747777" y="1493134"/>
                </a:cubicBezTo>
                <a:cubicBezTo>
                  <a:pt x="1725816" y="1476053"/>
                  <a:pt x="1698002" y="1466508"/>
                  <a:pt x="1678329" y="1446835"/>
                </a:cubicBezTo>
                <a:lnTo>
                  <a:pt x="1574157" y="1342663"/>
                </a:lnTo>
                <a:cubicBezTo>
                  <a:pt x="1562582" y="1331088"/>
                  <a:pt x="1554074" y="1315259"/>
                  <a:pt x="1539433" y="1307939"/>
                </a:cubicBezTo>
                <a:lnTo>
                  <a:pt x="1493134" y="1284790"/>
                </a:lnTo>
                <a:cubicBezTo>
                  <a:pt x="1471601" y="1263256"/>
                  <a:pt x="1464466" y="1253093"/>
                  <a:pt x="1435261" y="1238491"/>
                </a:cubicBezTo>
                <a:cubicBezTo>
                  <a:pt x="1424348" y="1233035"/>
                  <a:pt x="1412112" y="1230774"/>
                  <a:pt x="1400537" y="1226916"/>
                </a:cubicBezTo>
                <a:cubicBezTo>
                  <a:pt x="1328436" y="1154818"/>
                  <a:pt x="1432822" y="1252299"/>
                  <a:pt x="1342663" y="1192192"/>
                </a:cubicBezTo>
                <a:cubicBezTo>
                  <a:pt x="1329043" y="1183112"/>
                  <a:pt x="1323643" y="1162087"/>
                  <a:pt x="1307939" y="1157468"/>
                </a:cubicBezTo>
                <a:cubicBezTo>
                  <a:pt x="1266865" y="1145387"/>
                  <a:pt x="1100518" y="1130094"/>
                  <a:pt x="1041722" y="1122744"/>
                </a:cubicBezTo>
                <a:cubicBezTo>
                  <a:pt x="1014651" y="1119360"/>
                  <a:pt x="987566" y="1115910"/>
                  <a:pt x="960699" y="1111169"/>
                </a:cubicBezTo>
                <a:cubicBezTo>
                  <a:pt x="921951" y="1104331"/>
                  <a:pt x="883995" y="1092900"/>
                  <a:pt x="844952" y="1088020"/>
                </a:cubicBezTo>
                <a:cubicBezTo>
                  <a:pt x="814086" y="1084162"/>
                  <a:pt x="783117" y="1081059"/>
                  <a:pt x="752355" y="1076445"/>
                </a:cubicBezTo>
                <a:cubicBezTo>
                  <a:pt x="705937" y="1069482"/>
                  <a:pt x="660282" y="1056563"/>
                  <a:pt x="613458" y="1053296"/>
                </a:cubicBezTo>
                <a:cubicBezTo>
                  <a:pt x="494081" y="1044967"/>
                  <a:pt x="374248" y="1045579"/>
                  <a:pt x="254643" y="1041721"/>
                </a:cubicBezTo>
                <a:cubicBezTo>
                  <a:pt x="231494" y="1037863"/>
                  <a:pt x="207674" y="1036890"/>
                  <a:pt x="185195" y="1030146"/>
                </a:cubicBezTo>
                <a:cubicBezTo>
                  <a:pt x="168668" y="1025188"/>
                  <a:pt x="154755" y="1013794"/>
                  <a:pt x="138896" y="1006997"/>
                </a:cubicBezTo>
                <a:cubicBezTo>
                  <a:pt x="127682" y="1002191"/>
                  <a:pt x="115747" y="999280"/>
                  <a:pt x="104172" y="995422"/>
                </a:cubicBezTo>
                <a:cubicBezTo>
                  <a:pt x="96456" y="983847"/>
                  <a:pt x="87244" y="973140"/>
                  <a:pt x="81023" y="960698"/>
                </a:cubicBezTo>
                <a:cubicBezTo>
                  <a:pt x="75567" y="949785"/>
                  <a:pt x="72095" y="937884"/>
                  <a:pt x="69448" y="925974"/>
                </a:cubicBezTo>
                <a:cubicBezTo>
                  <a:pt x="27955" y="739253"/>
                  <a:pt x="96456" y="1003131"/>
                  <a:pt x="46299" y="752354"/>
                </a:cubicBezTo>
                <a:cubicBezTo>
                  <a:pt x="41513" y="728426"/>
                  <a:pt x="30865" y="706055"/>
                  <a:pt x="23149" y="682906"/>
                </a:cubicBezTo>
                <a:cubicBezTo>
                  <a:pt x="19291" y="671331"/>
                  <a:pt x="13968" y="660146"/>
                  <a:pt x="11575" y="648182"/>
                </a:cubicBezTo>
                <a:lnTo>
                  <a:pt x="0" y="590309"/>
                </a:lnTo>
                <a:cubicBezTo>
                  <a:pt x="3858" y="482278"/>
                  <a:pt x="4615" y="374092"/>
                  <a:pt x="11575" y="266217"/>
                </a:cubicBezTo>
                <a:cubicBezTo>
                  <a:pt x="12360" y="254042"/>
                  <a:pt x="17693" y="242406"/>
                  <a:pt x="23149" y="231493"/>
                </a:cubicBezTo>
                <a:cubicBezTo>
                  <a:pt x="36237" y="205316"/>
                  <a:pt x="42441" y="183265"/>
                  <a:pt x="46299" y="17362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810000" y="4267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50%</a:t>
            </a:r>
            <a:endParaRPr lang="en-US" sz="1100" dirty="0"/>
          </a:p>
        </p:txBody>
      </p:sp>
      <p:sp>
        <p:nvSpPr>
          <p:cNvPr id="29" name="TextBox 28"/>
          <p:cNvSpPr txBox="1"/>
          <p:nvPr/>
        </p:nvSpPr>
        <p:spPr>
          <a:xfrm>
            <a:off x="4800600" y="44196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50%</a:t>
            </a:r>
            <a:endParaRPr 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5410200" y="4648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50%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6324600" y="48768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50%</a:t>
            </a:r>
            <a:endParaRPr lang="en-US" sz="1100" dirty="0"/>
          </a:p>
        </p:txBody>
      </p:sp>
      <p:cxnSp>
        <p:nvCxnSpPr>
          <p:cNvPr id="32" name="Straight Arrow Connector 31"/>
          <p:cNvCxnSpPr>
            <a:endCxn id="27" idx="83"/>
          </p:cNvCxnSpPr>
          <p:nvPr/>
        </p:nvCxnSpPr>
        <p:spPr>
          <a:xfrm flipV="1">
            <a:off x="1073552" y="5024378"/>
            <a:ext cx="1564433" cy="1086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City Of Victorville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jthompson</dc:creator>
  <cp:lastModifiedBy>jthompson</cp:lastModifiedBy>
  <cp:revision>1</cp:revision>
  <dcterms:created xsi:type="dcterms:W3CDTF">2015-11-24T19:08:11Z</dcterms:created>
  <dcterms:modified xsi:type="dcterms:W3CDTF">2015-11-24T19:17:55Z</dcterms:modified>
</cp:coreProperties>
</file>